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Paulus Historicus - Historische Voetbalpubquiz MINI</dc:title>
  <dc:subject/>
  <dc:creator>Paulus Historicus / De Haan LMA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